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10D0610-FFCA-4C34-99E7-92376521AE93}" type="datetimeFigureOut">
              <a:rPr lang="en-GB" smtClean="0"/>
              <a:t>15/10/2022</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9FFF0C0-2D36-4D5C-AD91-356EFB86AAE9}"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05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D0610-FFCA-4C34-99E7-92376521AE93}"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148567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D0610-FFCA-4C34-99E7-92376521AE93}"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145028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D0610-FFCA-4C34-99E7-92376521AE93}"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329795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0D0610-FFCA-4C34-99E7-92376521AE93}"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FF0C0-2D36-4D5C-AD91-356EFB86AAE9}"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0D0610-FFCA-4C34-99E7-92376521AE93}" type="datetimeFigureOut">
              <a:rPr lang="en-GB" smtClean="0"/>
              <a:t>15/10/2022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48610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0D0610-FFCA-4C34-99E7-92376521AE93}" type="datetimeFigureOut">
              <a:rPr lang="en-GB" smtClean="0"/>
              <a:t>15/10/2022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298065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0D0610-FFCA-4C34-99E7-92376521AE93}" type="datetimeFigureOut">
              <a:rPr lang="en-GB" smtClean="0"/>
              <a:t>15/10/2022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391351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D0610-FFCA-4C34-99E7-92376521AE93}" type="datetimeFigureOut">
              <a:rPr lang="en-GB" smtClean="0"/>
              <a:t>15/10/2022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14238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D0610-FFCA-4C34-99E7-92376521AE93}" type="datetimeFigureOut">
              <a:rPr lang="en-GB" smtClean="0"/>
              <a:t>15/10/2022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182024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D0610-FFCA-4C34-99E7-92376521AE93}" type="datetimeFigureOut">
              <a:rPr lang="en-GB" smtClean="0"/>
              <a:t>15/10/2022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FF0C0-2D36-4D5C-AD91-356EFB86AAE9}" type="slidenum">
              <a:rPr lang="en-GB" smtClean="0"/>
              <a:t>‹#›</a:t>
            </a:fld>
            <a:endParaRPr lang="en-GB"/>
          </a:p>
        </p:txBody>
      </p:sp>
    </p:spTree>
    <p:extLst>
      <p:ext uri="{BB962C8B-B14F-4D97-AF65-F5344CB8AC3E}">
        <p14:creationId xmlns:p14="http://schemas.microsoft.com/office/powerpoint/2010/main" val="226525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10D0610-FFCA-4C34-99E7-92376521AE93}" type="datetimeFigureOut">
              <a:rPr lang="en-GB" smtClean="0"/>
              <a:t>15/10/2022</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9FFF0C0-2D36-4D5C-AD91-356EFB86AAE9}" type="slidenum">
              <a:rPr lang="en-GB" smtClean="0"/>
              <a:t>‹#›</a:t>
            </a:fld>
            <a:endParaRPr lang="en-GB"/>
          </a:p>
        </p:txBody>
      </p:sp>
    </p:spTree>
    <p:extLst>
      <p:ext uri="{BB962C8B-B14F-4D97-AF65-F5344CB8AC3E}">
        <p14:creationId xmlns:p14="http://schemas.microsoft.com/office/powerpoint/2010/main" val="201866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3FB3-956B-E201-5049-1D4032F8A2AB}"/>
              </a:ext>
            </a:extLst>
          </p:cNvPr>
          <p:cNvSpPr>
            <a:spLocks noGrp="1"/>
          </p:cNvSpPr>
          <p:nvPr>
            <p:ph type="ctrTitle"/>
          </p:nvPr>
        </p:nvSpPr>
        <p:spPr/>
        <p:txBody>
          <a:bodyPr/>
          <a:lstStyle/>
          <a:p>
            <a:r>
              <a:rPr lang="en-GB" dirty="0"/>
              <a:t>The Lepton Village Preservation Society</a:t>
            </a:r>
          </a:p>
        </p:txBody>
      </p:sp>
      <p:sp>
        <p:nvSpPr>
          <p:cNvPr id="3" name="Subtitle 2">
            <a:extLst>
              <a:ext uri="{FF2B5EF4-FFF2-40B4-BE49-F238E27FC236}">
                <a16:creationId xmlns:a16="http://schemas.microsoft.com/office/drawing/2014/main" id="{931470EC-8B66-E0F3-38CE-A11D3508232E}"/>
              </a:ext>
            </a:extLst>
          </p:cNvPr>
          <p:cNvSpPr>
            <a:spLocks noGrp="1"/>
          </p:cNvSpPr>
          <p:nvPr>
            <p:ph type="subTitle" idx="1"/>
          </p:nvPr>
        </p:nvSpPr>
        <p:spPr/>
        <p:txBody>
          <a:bodyPr/>
          <a:lstStyle/>
          <a:p>
            <a:r>
              <a:rPr lang="en-GB" dirty="0"/>
              <a:t>Welcome to the TLVPS website</a:t>
            </a:r>
          </a:p>
        </p:txBody>
      </p:sp>
      <p:pic>
        <p:nvPicPr>
          <p:cNvPr id="5" name="Picture 4">
            <a:extLst>
              <a:ext uri="{FF2B5EF4-FFF2-40B4-BE49-F238E27FC236}">
                <a16:creationId xmlns:a16="http://schemas.microsoft.com/office/drawing/2014/main" id="{D7E13ED6-1A25-D86C-D465-B8BE77E5D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334" y="4285705"/>
            <a:ext cx="7350252" cy="2066544"/>
          </a:xfrm>
          <a:prstGeom prst="rect">
            <a:avLst/>
          </a:prstGeom>
        </p:spPr>
      </p:pic>
    </p:spTree>
    <p:extLst>
      <p:ext uri="{BB962C8B-B14F-4D97-AF65-F5344CB8AC3E}">
        <p14:creationId xmlns:p14="http://schemas.microsoft.com/office/powerpoint/2010/main" val="1042715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70BD-D933-1CF4-A23A-1AEB30F6C326}"/>
              </a:ext>
            </a:extLst>
          </p:cNvPr>
          <p:cNvSpPr>
            <a:spLocks noGrp="1"/>
          </p:cNvSpPr>
          <p:nvPr>
            <p:ph type="title"/>
          </p:nvPr>
        </p:nvSpPr>
        <p:spPr/>
        <p:txBody>
          <a:bodyPr/>
          <a:lstStyle/>
          <a:p>
            <a:r>
              <a:rPr lang="en-GB" dirty="0"/>
              <a:t>Who are they and what do they do?</a:t>
            </a:r>
          </a:p>
        </p:txBody>
      </p:sp>
      <p:sp>
        <p:nvSpPr>
          <p:cNvPr id="3" name="Content Placeholder 2">
            <a:extLst>
              <a:ext uri="{FF2B5EF4-FFF2-40B4-BE49-F238E27FC236}">
                <a16:creationId xmlns:a16="http://schemas.microsoft.com/office/drawing/2014/main" id="{88A2BAC0-D095-0D0A-3991-6FC675396320}"/>
              </a:ext>
            </a:extLst>
          </p:cNvPr>
          <p:cNvSpPr>
            <a:spLocks noGrp="1"/>
          </p:cNvSpPr>
          <p:nvPr>
            <p:ph idx="1"/>
          </p:nvPr>
        </p:nvSpPr>
        <p:spPr/>
        <p:txBody>
          <a:bodyPr/>
          <a:lstStyle/>
          <a:p>
            <a:r>
              <a:rPr lang="en-GB" dirty="0"/>
              <a:t>They are a group of Lepton residents who originally worked, as part of Lepton Vision, to develop a Lepton Neighbourhood Development Plan. As a group  they worked so well together that they wished to carry on after the LNDP was completed.</a:t>
            </a:r>
          </a:p>
          <a:p>
            <a:r>
              <a:rPr lang="en-GB" dirty="0"/>
              <a:t>So they formed The Lepton Village Preservation Society in order to work for the improvement f Lepton Village for its residents.</a:t>
            </a:r>
          </a:p>
        </p:txBody>
      </p:sp>
    </p:spTree>
    <p:extLst>
      <p:ext uri="{BB962C8B-B14F-4D97-AF65-F5344CB8AC3E}">
        <p14:creationId xmlns:p14="http://schemas.microsoft.com/office/powerpoint/2010/main" val="100697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7E35-F08E-F47E-96DE-5A1FB116B05F}"/>
              </a:ext>
            </a:extLst>
          </p:cNvPr>
          <p:cNvSpPr>
            <a:spLocks noGrp="1"/>
          </p:cNvSpPr>
          <p:nvPr>
            <p:ph type="title"/>
          </p:nvPr>
        </p:nvSpPr>
        <p:spPr/>
        <p:txBody>
          <a:bodyPr/>
          <a:lstStyle/>
          <a:p>
            <a:r>
              <a:rPr lang="en-GB" dirty="0"/>
              <a:t>How long have they been established?</a:t>
            </a:r>
          </a:p>
        </p:txBody>
      </p:sp>
      <p:sp>
        <p:nvSpPr>
          <p:cNvPr id="3" name="Content Placeholder 2">
            <a:extLst>
              <a:ext uri="{FF2B5EF4-FFF2-40B4-BE49-F238E27FC236}">
                <a16:creationId xmlns:a16="http://schemas.microsoft.com/office/drawing/2014/main" id="{28B728B6-4E83-A789-696E-14536127E30A}"/>
              </a:ext>
            </a:extLst>
          </p:cNvPr>
          <p:cNvSpPr>
            <a:spLocks noGrp="1"/>
          </p:cNvSpPr>
          <p:nvPr>
            <p:ph idx="1"/>
          </p:nvPr>
        </p:nvSpPr>
        <p:spPr/>
        <p:txBody>
          <a:bodyPr/>
          <a:lstStyle/>
          <a:p>
            <a:r>
              <a:rPr lang="en-GB" dirty="0"/>
              <a:t>The Society was established with a constitution in April 2021</a:t>
            </a:r>
          </a:p>
          <a:p>
            <a:endParaRPr lang="en-GB" dirty="0"/>
          </a:p>
        </p:txBody>
      </p:sp>
    </p:spTree>
    <p:extLst>
      <p:ext uri="{BB962C8B-B14F-4D97-AF65-F5344CB8AC3E}">
        <p14:creationId xmlns:p14="http://schemas.microsoft.com/office/powerpoint/2010/main" val="14197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E410-5F59-E897-0448-2C03CBB6B1E3}"/>
              </a:ext>
            </a:extLst>
          </p:cNvPr>
          <p:cNvSpPr>
            <a:spLocks noGrp="1"/>
          </p:cNvSpPr>
          <p:nvPr>
            <p:ph type="title"/>
          </p:nvPr>
        </p:nvSpPr>
        <p:spPr/>
        <p:txBody>
          <a:bodyPr/>
          <a:lstStyle/>
          <a:p>
            <a:r>
              <a:rPr lang="en-GB" dirty="0"/>
              <a:t>What have they achieved?</a:t>
            </a:r>
          </a:p>
        </p:txBody>
      </p:sp>
      <p:sp>
        <p:nvSpPr>
          <p:cNvPr id="3" name="Content Placeholder 2">
            <a:extLst>
              <a:ext uri="{FF2B5EF4-FFF2-40B4-BE49-F238E27FC236}">
                <a16:creationId xmlns:a16="http://schemas.microsoft.com/office/drawing/2014/main" id="{C8DF22D4-847A-8B16-0D0F-5B9C7FF81522}"/>
              </a:ext>
            </a:extLst>
          </p:cNvPr>
          <p:cNvSpPr>
            <a:spLocks noGrp="1"/>
          </p:cNvSpPr>
          <p:nvPr>
            <p:ph idx="1"/>
          </p:nvPr>
        </p:nvSpPr>
        <p:spPr/>
        <p:txBody>
          <a:bodyPr/>
          <a:lstStyle/>
          <a:p>
            <a:r>
              <a:rPr lang="en-GB" dirty="0"/>
              <a:t>Well, so far they have originated the idea of developing the Lepton Recreation Ground into a Memorial Park dedicated to seven people who died in an accident in the fireworks factory during 1944.</a:t>
            </a:r>
          </a:p>
          <a:p>
            <a:pPr>
              <a:buFont typeface="Arial" panose="020B0604020202020204" pitchFamily="34" charset="0"/>
              <a:buChar char="•"/>
            </a:pPr>
            <a:r>
              <a:rPr lang="en-GB" dirty="0"/>
              <a:t>They have established a relationship with the two local Schools, joined them for Litter picking and obtained a grant to enable various bulbs to be planted both in the Village Centre and in the Recreation Ground.</a:t>
            </a:r>
          </a:p>
          <a:p>
            <a:pPr>
              <a:buFont typeface="Arial" panose="020B0604020202020204" pitchFamily="34" charset="0"/>
              <a:buChar char="•"/>
            </a:pPr>
            <a:r>
              <a:rPr lang="en-GB" dirty="0"/>
              <a:t>They have paid for and had installed the three planters located around the circular car park in the centre of Lepton, established flower beds where there were none and kept them tidy with fresh spring and winter planting.</a:t>
            </a:r>
          </a:p>
          <a:p>
            <a:pPr>
              <a:buFont typeface="Arial" panose="020B0604020202020204" pitchFamily="34" charset="0"/>
              <a:buChar char="•"/>
            </a:pPr>
            <a:r>
              <a:rPr lang="en-GB" dirty="0"/>
              <a:t>At the request of Lepton Methodist Church Stewards they have paid for the planting of two lilac trees in the church memorial garden.</a:t>
            </a:r>
          </a:p>
        </p:txBody>
      </p:sp>
      <p:pic>
        <p:nvPicPr>
          <p:cNvPr id="4" name="Picture 3">
            <a:extLst>
              <a:ext uri="{FF2B5EF4-FFF2-40B4-BE49-F238E27FC236}">
                <a16:creationId xmlns:a16="http://schemas.microsoft.com/office/drawing/2014/main" id="{78876499-B660-95A3-8D2D-B875ECC63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721289" y="3975737"/>
            <a:ext cx="1498597" cy="1123948"/>
          </a:xfrm>
          <a:prstGeom prst="rect">
            <a:avLst/>
          </a:prstGeom>
        </p:spPr>
      </p:pic>
    </p:spTree>
    <p:extLst>
      <p:ext uri="{BB962C8B-B14F-4D97-AF65-F5344CB8AC3E}">
        <p14:creationId xmlns:p14="http://schemas.microsoft.com/office/powerpoint/2010/main" val="2336256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E07A-4A13-FCB2-AF3A-05942286621A}"/>
              </a:ext>
            </a:extLst>
          </p:cNvPr>
          <p:cNvSpPr>
            <a:spLocks noGrp="1"/>
          </p:cNvSpPr>
          <p:nvPr>
            <p:ph type="title"/>
          </p:nvPr>
        </p:nvSpPr>
        <p:spPr/>
        <p:txBody>
          <a:bodyPr/>
          <a:lstStyle/>
          <a:p>
            <a:r>
              <a:rPr lang="en-GB" dirty="0"/>
              <a:t>What else?</a:t>
            </a:r>
          </a:p>
        </p:txBody>
      </p:sp>
      <p:sp>
        <p:nvSpPr>
          <p:cNvPr id="3" name="Content Placeholder 2">
            <a:extLst>
              <a:ext uri="{FF2B5EF4-FFF2-40B4-BE49-F238E27FC236}">
                <a16:creationId xmlns:a16="http://schemas.microsoft.com/office/drawing/2014/main" id="{964A443E-C1D3-D03E-C6A4-2A0C842B960C}"/>
              </a:ext>
            </a:extLst>
          </p:cNvPr>
          <p:cNvSpPr>
            <a:spLocks noGrp="1"/>
          </p:cNvSpPr>
          <p:nvPr>
            <p:ph idx="1"/>
          </p:nvPr>
        </p:nvSpPr>
        <p:spPr/>
        <p:txBody>
          <a:bodyPr/>
          <a:lstStyle/>
          <a:p>
            <a:r>
              <a:rPr lang="en-GB" dirty="0"/>
              <a:t>They have arranged weeding sessions with local volunteers.</a:t>
            </a:r>
          </a:p>
          <a:p>
            <a:r>
              <a:rPr lang="en-GB" dirty="0"/>
              <a:t>Arranged funding for, obtained and installed three name stones/planters around the periphery of the Village. Obtained sponsorship from local Companies and Families so that the planters can be kept fresh with plants all the year around.</a:t>
            </a:r>
          </a:p>
          <a:p>
            <a:r>
              <a:rPr lang="en-GB" dirty="0"/>
              <a:t>At the moment a grant has been obtained from Natural Kirklees to provide a Willow sculpture of a deer for location in the Lepton Recreation ground. Currently they are working with the Lepton Community Orchard Group and Lepton Link to obtain Council permission to install the deer long with more seating, a memorial tree (to the late Queen) and a blossom circle.</a:t>
            </a:r>
          </a:p>
          <a:p>
            <a:endParaRPr lang="en-GB" dirty="0"/>
          </a:p>
        </p:txBody>
      </p:sp>
      <p:pic>
        <p:nvPicPr>
          <p:cNvPr id="7" name="Picture 6" descr="A picture containing text&#10;&#10;Description automatically generated">
            <a:extLst>
              <a:ext uri="{FF2B5EF4-FFF2-40B4-BE49-F238E27FC236}">
                <a16:creationId xmlns:a16="http://schemas.microsoft.com/office/drawing/2014/main" id="{D20A252A-B5E0-2C66-63FB-07574978E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763249" y="2644776"/>
            <a:ext cx="1143000" cy="857250"/>
          </a:xfrm>
          <a:prstGeom prst="rect">
            <a:avLst/>
          </a:prstGeom>
        </p:spPr>
      </p:pic>
      <p:pic>
        <p:nvPicPr>
          <p:cNvPr id="11" name="Picture 10" descr="A group of people on a sidewalk&#10;&#10;Description automatically generated with low confidence">
            <a:extLst>
              <a:ext uri="{FF2B5EF4-FFF2-40B4-BE49-F238E27FC236}">
                <a16:creationId xmlns:a16="http://schemas.microsoft.com/office/drawing/2014/main" id="{6E4857F0-B3CA-E4AF-B85F-1E80C6F50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763249" y="1410336"/>
            <a:ext cx="1143000" cy="857250"/>
          </a:xfrm>
          <a:prstGeom prst="rect">
            <a:avLst/>
          </a:prstGeom>
        </p:spPr>
      </p:pic>
    </p:spTree>
    <p:extLst>
      <p:ext uri="{BB962C8B-B14F-4D97-AF65-F5344CB8AC3E}">
        <p14:creationId xmlns:p14="http://schemas.microsoft.com/office/powerpoint/2010/main" val="88541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009B-B647-AE4B-44A6-9C8201FD9BC0}"/>
              </a:ext>
            </a:extLst>
          </p:cNvPr>
          <p:cNvSpPr>
            <a:spLocks noGrp="1"/>
          </p:cNvSpPr>
          <p:nvPr>
            <p:ph type="title"/>
          </p:nvPr>
        </p:nvSpPr>
        <p:spPr/>
        <p:txBody>
          <a:bodyPr/>
          <a:lstStyle/>
          <a:p>
            <a:r>
              <a:rPr lang="en-GB" dirty="0"/>
              <a:t>Who are the members?</a:t>
            </a:r>
          </a:p>
        </p:txBody>
      </p:sp>
      <p:sp>
        <p:nvSpPr>
          <p:cNvPr id="3" name="Content Placeholder 2">
            <a:extLst>
              <a:ext uri="{FF2B5EF4-FFF2-40B4-BE49-F238E27FC236}">
                <a16:creationId xmlns:a16="http://schemas.microsoft.com/office/drawing/2014/main" id="{41814E46-1845-0F2C-86CE-7EF4AA3EE0C9}"/>
              </a:ext>
            </a:extLst>
          </p:cNvPr>
          <p:cNvSpPr>
            <a:spLocks noGrp="1"/>
          </p:cNvSpPr>
          <p:nvPr>
            <p:ph idx="1"/>
          </p:nvPr>
        </p:nvSpPr>
        <p:spPr/>
        <p:txBody>
          <a:bodyPr/>
          <a:lstStyle/>
          <a:p>
            <a:r>
              <a:rPr lang="en-GB" dirty="0"/>
              <a:t>Currently the members are:</a:t>
            </a:r>
          </a:p>
          <a:p>
            <a:r>
              <a:rPr lang="en-GB" dirty="0"/>
              <a:t>Anne Littlewood – Chairperson </a:t>
            </a:r>
          </a:p>
          <a:p>
            <a:endParaRPr lang="en-GB" dirty="0"/>
          </a:p>
          <a:p>
            <a:endParaRPr lang="en-GB" dirty="0"/>
          </a:p>
          <a:p>
            <a:r>
              <a:rPr lang="en-GB" dirty="0"/>
              <a:t>Jude Harding (</a:t>
            </a:r>
            <a:r>
              <a:rPr lang="en-GB" dirty="0" err="1"/>
              <a:t>Artifaces</a:t>
            </a:r>
            <a:r>
              <a:rPr lang="en-GB" dirty="0"/>
              <a:t>)</a:t>
            </a:r>
          </a:p>
        </p:txBody>
      </p:sp>
      <p:pic>
        <p:nvPicPr>
          <p:cNvPr id="5" name="Picture 4">
            <a:extLst>
              <a:ext uri="{FF2B5EF4-FFF2-40B4-BE49-F238E27FC236}">
                <a16:creationId xmlns:a16="http://schemas.microsoft.com/office/drawing/2014/main" id="{52E70E25-13A8-0EF2-CD49-29D130CBF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5093" y="2143144"/>
            <a:ext cx="1260814" cy="1315884"/>
          </a:xfrm>
          <a:prstGeom prst="rect">
            <a:avLst/>
          </a:prstGeom>
        </p:spPr>
      </p:pic>
      <p:pic>
        <p:nvPicPr>
          <p:cNvPr id="7" name="Picture 6">
            <a:extLst>
              <a:ext uri="{FF2B5EF4-FFF2-40B4-BE49-F238E27FC236}">
                <a16:creationId xmlns:a16="http://schemas.microsoft.com/office/drawing/2014/main" id="{9CFF2E1D-73F4-D78D-B035-9FDFDB29E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130" y="3587172"/>
            <a:ext cx="1231777" cy="1642369"/>
          </a:xfrm>
          <a:prstGeom prst="rect">
            <a:avLst/>
          </a:prstGeom>
        </p:spPr>
      </p:pic>
    </p:spTree>
    <p:extLst>
      <p:ext uri="{BB962C8B-B14F-4D97-AF65-F5344CB8AC3E}">
        <p14:creationId xmlns:p14="http://schemas.microsoft.com/office/powerpoint/2010/main" val="3313249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DD99-86C7-499F-5B5F-F7FF636B8D0F}"/>
              </a:ext>
            </a:extLst>
          </p:cNvPr>
          <p:cNvSpPr>
            <a:spLocks noGrp="1"/>
          </p:cNvSpPr>
          <p:nvPr>
            <p:ph type="title"/>
          </p:nvPr>
        </p:nvSpPr>
        <p:spPr/>
        <p:txBody>
          <a:bodyPr/>
          <a:lstStyle/>
          <a:p>
            <a:r>
              <a:rPr lang="en-GB" dirty="0"/>
              <a:t>Members </a:t>
            </a:r>
            <a:r>
              <a:rPr lang="en-GB" dirty="0" err="1"/>
              <a:t>contd</a:t>
            </a:r>
            <a:r>
              <a:rPr lang="en-GB" dirty="0"/>
              <a:t>….</a:t>
            </a:r>
          </a:p>
        </p:txBody>
      </p:sp>
      <p:sp>
        <p:nvSpPr>
          <p:cNvPr id="3" name="Content Placeholder 2">
            <a:extLst>
              <a:ext uri="{FF2B5EF4-FFF2-40B4-BE49-F238E27FC236}">
                <a16:creationId xmlns:a16="http://schemas.microsoft.com/office/drawing/2014/main" id="{E3EC4D23-DB1D-B5C5-53E6-25A3AD493E29}"/>
              </a:ext>
            </a:extLst>
          </p:cNvPr>
          <p:cNvSpPr>
            <a:spLocks noGrp="1"/>
          </p:cNvSpPr>
          <p:nvPr>
            <p:ph idx="1"/>
          </p:nvPr>
        </p:nvSpPr>
        <p:spPr/>
        <p:txBody>
          <a:bodyPr/>
          <a:lstStyle/>
          <a:p>
            <a:r>
              <a:rPr lang="en-GB" dirty="0"/>
              <a:t>Denise Oukhaba</a:t>
            </a:r>
          </a:p>
          <a:p>
            <a:endParaRPr lang="en-GB" dirty="0"/>
          </a:p>
          <a:p>
            <a:endParaRPr lang="en-GB" dirty="0"/>
          </a:p>
          <a:p>
            <a:r>
              <a:rPr lang="en-GB" dirty="0"/>
              <a:t>Mary Smith – Secretary</a:t>
            </a:r>
          </a:p>
          <a:p>
            <a:endParaRPr lang="en-GB" dirty="0"/>
          </a:p>
          <a:p>
            <a:endParaRPr lang="en-GB" dirty="0"/>
          </a:p>
          <a:p>
            <a:r>
              <a:rPr lang="en-GB" dirty="0"/>
              <a:t>Michael Birchall		</a:t>
            </a:r>
          </a:p>
        </p:txBody>
      </p:sp>
      <p:pic>
        <p:nvPicPr>
          <p:cNvPr id="5" name="Picture 4">
            <a:extLst>
              <a:ext uri="{FF2B5EF4-FFF2-40B4-BE49-F238E27FC236}">
                <a16:creationId xmlns:a16="http://schemas.microsoft.com/office/drawing/2014/main" id="{86566C52-263F-1B43-B951-D0D063D4C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987" y="1712404"/>
            <a:ext cx="1112668" cy="1483557"/>
          </a:xfrm>
          <a:prstGeom prst="rect">
            <a:avLst/>
          </a:prstGeom>
        </p:spPr>
      </p:pic>
      <p:pic>
        <p:nvPicPr>
          <p:cNvPr id="7" name="Picture 6">
            <a:extLst>
              <a:ext uri="{FF2B5EF4-FFF2-40B4-BE49-F238E27FC236}">
                <a16:creationId xmlns:a16="http://schemas.microsoft.com/office/drawing/2014/main" id="{66FBD51D-1720-D57E-968B-E7F8A77C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987" y="3458592"/>
            <a:ext cx="1112668" cy="834501"/>
          </a:xfrm>
          <a:prstGeom prst="rect">
            <a:avLst/>
          </a:prstGeom>
        </p:spPr>
      </p:pic>
      <p:pic>
        <p:nvPicPr>
          <p:cNvPr id="9" name="Picture 8">
            <a:extLst>
              <a:ext uri="{FF2B5EF4-FFF2-40B4-BE49-F238E27FC236}">
                <a16:creationId xmlns:a16="http://schemas.microsoft.com/office/drawing/2014/main" id="{A5FE84FA-4B7C-1D5D-94CC-DF64F33FF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801" y="4558157"/>
            <a:ext cx="1112669" cy="1746272"/>
          </a:xfrm>
          <a:prstGeom prst="rect">
            <a:avLst/>
          </a:prstGeom>
        </p:spPr>
      </p:pic>
    </p:spTree>
    <p:extLst>
      <p:ext uri="{BB962C8B-B14F-4D97-AF65-F5344CB8AC3E}">
        <p14:creationId xmlns:p14="http://schemas.microsoft.com/office/powerpoint/2010/main" val="333561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C6DF-26A3-1194-1141-056D720C87DD}"/>
              </a:ext>
            </a:extLst>
          </p:cNvPr>
          <p:cNvSpPr>
            <a:spLocks noGrp="1"/>
          </p:cNvSpPr>
          <p:nvPr>
            <p:ph type="title"/>
          </p:nvPr>
        </p:nvSpPr>
        <p:spPr/>
        <p:txBody>
          <a:bodyPr/>
          <a:lstStyle/>
          <a:p>
            <a:r>
              <a:rPr lang="en-GB" dirty="0"/>
              <a:t>Members </a:t>
            </a:r>
            <a:r>
              <a:rPr lang="en-GB" dirty="0" err="1"/>
              <a:t>contd</a:t>
            </a:r>
            <a:r>
              <a:rPr lang="en-GB" dirty="0"/>
              <a:t>…</a:t>
            </a:r>
          </a:p>
        </p:txBody>
      </p:sp>
      <p:sp>
        <p:nvSpPr>
          <p:cNvPr id="3" name="Content Placeholder 2">
            <a:extLst>
              <a:ext uri="{FF2B5EF4-FFF2-40B4-BE49-F238E27FC236}">
                <a16:creationId xmlns:a16="http://schemas.microsoft.com/office/drawing/2014/main" id="{2E83D068-0644-CD22-6219-E705B1617B3D}"/>
              </a:ext>
            </a:extLst>
          </p:cNvPr>
          <p:cNvSpPr>
            <a:spLocks noGrp="1"/>
          </p:cNvSpPr>
          <p:nvPr>
            <p:ph idx="1"/>
          </p:nvPr>
        </p:nvSpPr>
        <p:spPr/>
        <p:txBody>
          <a:bodyPr/>
          <a:lstStyle/>
          <a:p>
            <a:r>
              <a:rPr lang="en-GB" dirty="0"/>
              <a:t>Michael Lilley   </a:t>
            </a:r>
          </a:p>
          <a:p>
            <a:endParaRPr lang="en-GB" dirty="0"/>
          </a:p>
          <a:p>
            <a:r>
              <a:rPr lang="en-GB" dirty="0"/>
              <a:t>James Spivey   </a:t>
            </a:r>
          </a:p>
          <a:p>
            <a:endParaRPr lang="en-GB" dirty="0"/>
          </a:p>
          <a:p>
            <a:endParaRPr lang="en-GB" dirty="0"/>
          </a:p>
          <a:p>
            <a:endParaRPr lang="en-GB" dirty="0"/>
          </a:p>
          <a:p>
            <a:r>
              <a:rPr lang="en-GB" dirty="0"/>
              <a:t>Bob Smith - Treasurer                      </a:t>
            </a:r>
          </a:p>
        </p:txBody>
      </p:sp>
      <p:pic>
        <p:nvPicPr>
          <p:cNvPr id="5" name="Picture 4">
            <a:extLst>
              <a:ext uri="{FF2B5EF4-FFF2-40B4-BE49-F238E27FC236}">
                <a16:creationId xmlns:a16="http://schemas.microsoft.com/office/drawing/2014/main" id="{B6238C37-5A4B-3329-A9B9-50C092B9D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413" y="2902266"/>
            <a:ext cx="1407022" cy="1356166"/>
          </a:xfrm>
          <a:prstGeom prst="rect">
            <a:avLst/>
          </a:prstGeom>
        </p:spPr>
      </p:pic>
      <p:pic>
        <p:nvPicPr>
          <p:cNvPr id="7" name="Picture 6">
            <a:extLst>
              <a:ext uri="{FF2B5EF4-FFF2-40B4-BE49-F238E27FC236}">
                <a16:creationId xmlns:a16="http://schemas.microsoft.com/office/drawing/2014/main" id="{9B2260D5-FDE8-40AD-7536-0DBF57054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14" y="1755559"/>
            <a:ext cx="1407022" cy="1055267"/>
          </a:xfrm>
          <a:prstGeom prst="rect">
            <a:avLst/>
          </a:prstGeom>
        </p:spPr>
      </p:pic>
      <p:pic>
        <p:nvPicPr>
          <p:cNvPr id="9" name="Picture 8">
            <a:extLst>
              <a:ext uri="{FF2B5EF4-FFF2-40B4-BE49-F238E27FC236}">
                <a16:creationId xmlns:a16="http://schemas.microsoft.com/office/drawing/2014/main" id="{7EA36E2D-1631-2147-E2E3-DBD8272D0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413" y="4486922"/>
            <a:ext cx="1423587" cy="1067690"/>
          </a:xfrm>
          <a:prstGeom prst="rect">
            <a:avLst/>
          </a:prstGeom>
        </p:spPr>
      </p:pic>
    </p:spTree>
    <p:extLst>
      <p:ext uri="{BB962C8B-B14F-4D97-AF65-F5344CB8AC3E}">
        <p14:creationId xmlns:p14="http://schemas.microsoft.com/office/powerpoint/2010/main" val="421855509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44</TotalTime>
  <Words>408</Words>
  <Application>Microsoft Office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Corbel</vt:lpstr>
      <vt:lpstr>Basis</vt:lpstr>
      <vt:lpstr>The Lepton Village Preservation Society</vt:lpstr>
      <vt:lpstr>Who are they and what do they do?</vt:lpstr>
      <vt:lpstr>How long have they been established?</vt:lpstr>
      <vt:lpstr>What have they achieved?</vt:lpstr>
      <vt:lpstr>What else?</vt:lpstr>
      <vt:lpstr>Who are the members?</vt:lpstr>
      <vt:lpstr>Members contd….</vt:lpstr>
      <vt:lpstr>Members contd…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Lepton Village Preservation Society</dc:title>
  <dc:creator>bob Smith</dc:creator>
  <cp:lastModifiedBy>bob Smith</cp:lastModifiedBy>
  <cp:revision>3</cp:revision>
  <dcterms:created xsi:type="dcterms:W3CDTF">2022-10-15T14:31:00Z</dcterms:created>
  <dcterms:modified xsi:type="dcterms:W3CDTF">2022-10-15T15:22:43Z</dcterms:modified>
</cp:coreProperties>
</file>